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57422" y="214290"/>
            <a:ext cx="5825728" cy="984250"/>
          </a:xfrm>
          <a:prstGeom prst="rect">
            <a:avLst/>
          </a:prstGeom>
        </p:spPr>
        <p:txBody>
          <a:bodyPr anchor="ctr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Әл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Фараби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атындағы Қазақ Ұлттық Университеті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табиғатты пайдалану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факультеті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География,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жерге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орналастыру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және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кадастр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кафедрасы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14414" y="2428868"/>
            <a:ext cx="7711688" cy="3143272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 algn="just">
              <a:spcBef>
                <a:spcPts val="600"/>
              </a:spcBef>
              <a:buSzPct val="80000"/>
            </a:pP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alt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Пәннің аты</a:t>
            </a:r>
            <a:r>
              <a:rPr kumimoji="0" lang="ru-RU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Ауылшаруашылығы алқаптарын бағалау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tabLst/>
              <a:defRPr/>
            </a:pPr>
            <a:endParaRPr lang="ru-RU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№2 дәріс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r>
              <a:rPr kumimoji="0" lang="kk-KZ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Тақырыбы: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бағалаудың экономикалық принциптері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учаскесінің нарықтық құнын бағалау тәртібі.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kk-KZ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kk-KZ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Дәріскер г.ғ.к., проф. м.а Тоқбергенова А.А.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Кіріспе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кадастрлық бағалау және жекелеген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нарықтық бағалау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бөлінеді.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кадастрлық бағалау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бағалау аймақтары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кластерлер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әкімшілік-аумақтық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шекарасындағы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учаскелерінің кадастрлық құнын белгілеу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жөніндегі әкімшілік және техникалық іс-әрекеттердің жиынтығын білдіретін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жаппай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500042"/>
            <a:ext cx="7862150" cy="574835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кадастрлық бағалау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аумағында бағалау нәтижелерінің салыстырмалылығын қамтамасыз ету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мақсатында бірыңғай әдістеме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Кадастрлық бағалаудың басты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салық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базасын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Жер учаскесін нарықтық бағалаудың мақсаты қабылданған бағалау стандарттары мен әдістеріне сәйкес тәуелсіз бағалаушылар бағалау күніне бір жолғы жер учаскесінің нарықтық (инвестициялық, арнайы) құнын айқындау болып табылады.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286544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кадастрлық және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өзге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 нарығындағы мәмілелер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жалдау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ақысының деңгейі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пайдаланудың табыстылығы 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ақпаратқа негізделген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кіріс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шығындық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 тәсілдерді пайдалана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жүргізіледі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Бұл ақпарат жер учаскелерінің сапасы мен орналасқан жерін, оларда жүргізілген жақсартуларды, аумақтың әлеуметтік және инженерлік-көліктік жайластыру деңгейін және т. б. қоса алғанда, рента құраушы факторларды талдаумен толықтырылады.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2143116"/>
            <a:ext cx="335758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643050"/>
            <a:ext cx="3357586" cy="35719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2865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алаптарының нарықтық бағасын анықтау көбінде осындай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 арқылы жүзеге асады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табыстық әдіс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Шығындық әдіс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ғимараттың, құрылыстың, ауылшаруашылық инфрақұрылым объектілерінің құнын анықтауда қолданылуы мүмкін.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әртүрлі бағытқа салынған құрылыс нысандары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мүліктік кешендері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учаскелерін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бағалауда үш әдіс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яғни, табыстық, салыстырмалы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шығындық әдістері қолданылады.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28728" y="6000768"/>
            <a:ext cx="7429552" cy="3571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428728" y="5715016"/>
            <a:ext cx="7429552" cy="214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28728" y="5143512"/>
            <a:ext cx="7429552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728" y="4572008"/>
            <a:ext cx="7429552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28728" y="4000504"/>
            <a:ext cx="7429552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28728" y="3429000"/>
            <a:ext cx="7429552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28728" y="2643182"/>
            <a:ext cx="7429552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2071678"/>
            <a:ext cx="7429552" cy="5000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1285860"/>
            <a:ext cx="7429552" cy="7143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Ауылшаруашылық алаптарын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нарытық құнын бағалауда мынадай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ескеру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itchFamily="18" charset="0"/>
                <a:cs typeface="Times New Roman" pitchFamily="18" charset="0"/>
              </a:rPr>
              <a:t>қажет: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862150" cy="564357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алаптары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топырақтың құнарлылығын арттыру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тиісти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агротехниканы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шаруашылықты жүргізу үшін талаптарды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алаптары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құрылысының физикалық-географиялық сипаттамасына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тәуелділігі;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өндірісін жүргізуде табиғи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форс-мажорлық қасиетке жоғары тәуекелділігі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құрғақшылық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тасқыны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аяз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өндірісінен 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табыстың көлеміне, ауылшаруашылық өндірісі бағасының ауытқуына үлкен әсері;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өндірісінің мерзімді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сипаттамасы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ауылшаруашылық өнімінің нарықтағы құны;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еліміздегі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ауылшаруашылық және өнеркәсіптік өнімдері бағасына құралған диспаритет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алаптарында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нақты айналымның болмауы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-ауылшаруашылық өнімінде инвестицияның жоқтығы;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өндіріс орталықтарында халытың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орналасуы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-инфрақұрылымның әлсіз дамуы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1428792" y="3643314"/>
            <a:ext cx="51435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1142976" y="1071546"/>
            <a:ext cx="507209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42976" y="621508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142976" y="585789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142976" y="542926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142976" y="485776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142976" y="421481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142976" y="371475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142976" y="300037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42976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142976" y="164305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142842" y="1000108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4294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телімінің құнын бағалау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қолданылады және сенімді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 кезінде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телімді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алғашқы ақпараттың 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қолдану процессі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 және оның ұқсас сипатына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 пайдаланылады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Табыстық тәсілдегі маңызды түсініктің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табыстың капитализациясы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объект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құнының потенциалды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әкелу мүмкіндігі негізінде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бағаланатын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әдістер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тәсілдер жиынтықтарын көрсетеді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Табыстық тәсілді қолдана отырып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бағалаушы жылжымайтын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мүлікті иемденуден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болашақта алатын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табыстың ағымдағы құнын өлшейді.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Иемдену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кезіндегі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ағымы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мүлікті қайта сатудан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түсетін табыстар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капитализация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коэффициенті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көмегімен ағымдағы құнға капиталдандырылады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571744"/>
            <a:ext cx="8143900" cy="12858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sz="5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Назараңызға рақмет!!!</a:t>
            </a:r>
            <a:endParaRPr lang="ru-RU" sz="5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511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Презентация PowerPoint</vt:lpstr>
      <vt:lpstr>Кіріспе</vt:lpstr>
      <vt:lpstr>Презентация PowerPoint</vt:lpstr>
      <vt:lpstr>Презентация PowerPoint</vt:lpstr>
      <vt:lpstr>Презентация PowerPoint</vt:lpstr>
      <vt:lpstr>    Ауылшаруашылық алаптарын нарытық құнын бағалауда мынадай ерекшеліктерін ескеру қажет: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kana</cp:lastModifiedBy>
  <cp:revision>4</cp:revision>
  <dcterms:created xsi:type="dcterms:W3CDTF">2020-06-26T14:22:15Z</dcterms:created>
  <dcterms:modified xsi:type="dcterms:W3CDTF">2020-06-29T05:28:41Z</dcterms:modified>
</cp:coreProperties>
</file>